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EA9B-1010-426A-BF3A-2ACC2B29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DC5DD-BD8A-4676-9753-B22A611E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D96C-199A-422C-AEA4-556DCFE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9A8-F589-4B11-AD81-9433494F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CCAB-1750-4840-9EB8-F04E970A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35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2AB-4694-47AD-A992-796BF9E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972D-AA85-4186-AD48-9B91D63A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77DC-BF16-4AC1-8A0B-F235E94A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8973-BF8D-4520-BADC-AD82F0FE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FAD2-FFC5-488E-8C9C-8B01FA19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56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6097F-E5E4-48EF-B11C-11498D26E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46BB5-85C8-4B17-803E-4177D71D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F916-D993-4FFD-80EE-2678EE3D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B697-635D-4B2E-8CF6-39A0E6BF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3214-1A09-48AB-BF50-FE857EAF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3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A86D-2922-480B-BC8F-0BD7C38B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2AB-0A3F-46E5-AE9D-2C71108D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C965-B092-4E74-93CC-12130813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CDE5-673C-498A-89C8-7B4B016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EDD2-0CAE-425A-8680-A6149B8B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951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C801-3300-4FEA-B24B-C3EC5C81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4DCD-AA27-45F5-8C19-026C180E7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454A-68DE-4FFE-BAB6-A9C0FF53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18D9-38FE-4A6F-B9BE-63D7285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2D99-BC2A-431D-A3F0-9EB95F64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7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7F83-766F-4706-A90A-DCEBBFA5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F9BE-63B5-49F3-AFC8-CE0CEE73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168A-BD1A-4D7B-8DE9-F7C3A327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054B-D9BE-40AA-B19A-6E4EF226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17CB-3A8C-4E89-A365-CD14AD3E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86DB-A6AC-441E-9328-7A0712F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42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A156-0833-44B0-931D-897B4493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C41C-387E-4DFC-AEDA-A04A2081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0DFC-A170-4B15-9A01-5B2214332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D4F9-5343-4FC4-B381-99B57A9FA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4E38-9CC1-425B-BF40-B1C4C5FA2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53B82-552B-4BE0-A54C-A73D8881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7269A-D42F-45EA-B8B1-3574D6B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32AFB-DECA-4D42-A28A-077FCC3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84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C0B8-92BD-47A6-B9FA-D78960E0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F9508-1EEB-4A88-883C-53FCF49A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2D270-074E-4B23-9348-31A70BFC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F494F-E0AA-490C-828F-4DFD7B0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05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9FDC-D055-4B89-B48A-FD8183A7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66447-87DF-48F9-90C1-A05A29F5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DC514-559D-46D8-8EA9-E7CC48F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0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7483-A5F6-4340-B024-0BAECBB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8B4B-FF35-474C-B749-F5B4494A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C13-4C90-43C8-964D-91CEDA32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DE3E-E10F-4D71-9F4D-6653EF7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E654-23B4-4AB3-B3F0-07F2A545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9990-53CC-482C-A36D-6E792CEB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02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29E8-65AB-4C8D-8351-936C45B4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E1C39-35F6-4DE3-99C4-88E2B08DE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7FDDF-159B-435A-99EE-5A2C1789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8BB-B7F8-4C28-9329-04BA76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A9AC6-A125-4807-A410-AAFACD96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01A4-6D97-4B54-A73B-514ABEF3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41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9E1AE-1DA0-45DD-A13A-4D0AB7DD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C6B9-7FA9-40E3-B9B9-D4556E31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42C19-2CD0-4006-B3BB-A3B0952C3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85DE8-9C78-44F7-A840-97F71001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3582-FBFE-45C5-9C8B-BB81F9EF6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774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 1</a:t>
            </a:r>
          </a:p>
          <a:p>
            <a:pPr lvl="1"/>
            <a:r>
              <a:rPr lang="en-US" dirty="0"/>
              <a:t>To what degree can we detect (count) animals with object detection based on a small training/test dataset</a:t>
            </a:r>
          </a:p>
          <a:p>
            <a:pPr lvl="1"/>
            <a:r>
              <a:rPr lang="en-US" dirty="0"/>
              <a:t>This will give us valuable information for next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</a:t>
            </a:r>
          </a:p>
          <a:p>
            <a:r>
              <a:rPr lang="en-US" dirty="0"/>
              <a:t>Goal 2</a:t>
            </a:r>
          </a:p>
          <a:p>
            <a:pPr lvl="1"/>
            <a:r>
              <a:rPr lang="en-US" dirty="0"/>
              <a:t>To what degree can we classify different species OR classify individual species into relevant classes with object detection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 with classes</a:t>
            </a:r>
            <a:endParaRPr lang="en-US" dirty="0"/>
          </a:p>
          <a:p>
            <a:r>
              <a:rPr lang="en-US" dirty="0"/>
              <a:t>Goal 3</a:t>
            </a:r>
          </a:p>
          <a:p>
            <a:pPr lvl="1"/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685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BCC99D0-584C-4139-8B61-B5DD2E6E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59"/>
            <a:ext cx="8475306" cy="635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FCD39-5383-45C2-8CAA-DEACE608D947}"/>
              </a:ext>
            </a:extLst>
          </p:cNvPr>
          <p:cNvSpPr txBox="1"/>
          <p:nvPr/>
        </p:nvSpPr>
        <p:spPr>
          <a:xfrm>
            <a:off x="201335" y="250759"/>
            <a:ext cx="228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Contour centroids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Coordinates in dataset</a:t>
            </a:r>
            <a:endParaRPr lang="da-DK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7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05AF4DD-8987-40DF-88E1-125635316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60"/>
            <a:ext cx="8475306" cy="6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78B2FF4-887C-4689-80F0-44340079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60"/>
            <a:ext cx="8336903" cy="625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E04F6-F6E8-45EA-BB73-DE029C1C4496}"/>
              </a:ext>
            </a:extLst>
          </p:cNvPr>
          <p:cNvSpPr txBox="1"/>
          <p:nvPr/>
        </p:nvSpPr>
        <p:spPr>
          <a:xfrm>
            <a:off x="469216" y="6134106"/>
            <a:ext cx="152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Factor: 20.124</a:t>
            </a:r>
          </a:p>
        </p:txBody>
      </p:sp>
    </p:spTree>
    <p:extLst>
      <p:ext uri="{BB962C8B-B14F-4D97-AF65-F5344CB8AC3E}">
        <p14:creationId xmlns:p14="http://schemas.microsoft.com/office/powerpoint/2010/main" val="120438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18" y="178915"/>
            <a:ext cx="1916564" cy="2050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7FC9F-F048-4A68-81E5-7EBA18CE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37"/>
          <a:stretch/>
        </p:blipFill>
        <p:spPr>
          <a:xfrm>
            <a:off x="376756" y="3555213"/>
            <a:ext cx="6708337" cy="613402"/>
          </a:xfrm>
          <a:prstGeom prst="rect">
            <a:avLst/>
          </a:prstGeom>
        </p:spPr>
      </p:pic>
      <p:pic>
        <p:nvPicPr>
          <p:cNvPr id="5" name="Picture 4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B4445733-04BC-44D9-BB39-2015619341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1" t="54792" r="39310" b="42441"/>
          <a:stretch/>
        </p:blipFill>
        <p:spPr>
          <a:xfrm>
            <a:off x="8284657" y="2883715"/>
            <a:ext cx="2063217" cy="2305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EBED9C-FABB-488C-9880-15C05BF16FC1}"/>
              </a:ext>
            </a:extLst>
          </p:cNvPr>
          <p:cNvSpPr/>
          <p:nvPr/>
        </p:nvSpPr>
        <p:spPr>
          <a:xfrm>
            <a:off x="8630278" y="3014687"/>
            <a:ext cx="1231641" cy="102636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EDE81-E8BD-49F8-8C8A-F234EBE306EC}"/>
              </a:ext>
            </a:extLst>
          </p:cNvPr>
          <p:cNvSpPr/>
          <p:nvPr/>
        </p:nvSpPr>
        <p:spPr>
          <a:xfrm>
            <a:off x="9542538" y="4573841"/>
            <a:ext cx="253668" cy="571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FD6B-E182-4CDF-A07B-04FF0854C393}"/>
              </a:ext>
            </a:extLst>
          </p:cNvPr>
          <p:cNvSpPr/>
          <p:nvPr/>
        </p:nvSpPr>
        <p:spPr>
          <a:xfrm>
            <a:off x="8503444" y="3422452"/>
            <a:ext cx="253668" cy="25376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79444-E303-4CF7-948F-633832FA4814}"/>
              </a:ext>
            </a:extLst>
          </p:cNvPr>
          <p:cNvSpPr txBox="1"/>
          <p:nvPr/>
        </p:nvSpPr>
        <p:spPr>
          <a:xfrm>
            <a:off x="292866" y="4208463"/>
            <a:ext cx="64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information here is valuable (e.g. classes can be extracted), we use the derived factor to convert coordinates.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F95B0-CA84-44AB-A41F-5DD1F2EA031B}"/>
              </a:ext>
            </a:extLst>
          </p:cNvPr>
          <p:cNvSpPr txBox="1"/>
          <p:nvPr/>
        </p:nvSpPr>
        <p:spPr>
          <a:xfrm>
            <a:off x="8233959" y="5121340"/>
            <a:ext cx="2164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not, we can generate bounding boxes directly from contours.</a:t>
            </a:r>
            <a:endParaRPr lang="da-D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8CDE6C-B7DD-4D82-9353-FEC20964FA1D}"/>
              </a:ext>
            </a:extLst>
          </p:cNvPr>
          <p:cNvCxnSpPr/>
          <p:nvPr/>
        </p:nvCxnSpPr>
        <p:spPr>
          <a:xfrm flipH="1">
            <a:off x="4630057" y="2330877"/>
            <a:ext cx="348343" cy="8500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497C56-ECEC-449A-BDE6-CFDA3F2DC0A1}"/>
              </a:ext>
            </a:extLst>
          </p:cNvPr>
          <p:cNvCxnSpPr>
            <a:cxnSpLocks/>
          </p:cNvCxnSpPr>
          <p:nvPr/>
        </p:nvCxnSpPr>
        <p:spPr>
          <a:xfrm>
            <a:off x="7242008" y="2330877"/>
            <a:ext cx="836590" cy="683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08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DD393259-11C7-4B96-BA02-AA0D16BB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1343" cy="6858000"/>
          </a:xfrm>
          <a:prstGeom prst="rect">
            <a:avLst/>
          </a:prstGeom>
        </p:spPr>
      </p:pic>
      <p:pic>
        <p:nvPicPr>
          <p:cNvPr id="14" name="Picture 13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FD0E2AD2-2A1F-4FED-B5CA-880F25F16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7" t="38184" r="44018" b="51067"/>
          <a:stretch/>
        </p:blipFill>
        <p:spPr>
          <a:xfrm>
            <a:off x="6839339" y="1751822"/>
            <a:ext cx="4798009" cy="3354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78D95C-AAC3-4ECE-9B59-3630B1C68F24}"/>
              </a:ext>
            </a:extLst>
          </p:cNvPr>
          <p:cNvSpPr txBox="1"/>
          <p:nvPr/>
        </p:nvSpPr>
        <p:spPr>
          <a:xfrm>
            <a:off x="7315200" y="35456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generated bounding boxes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663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435D5-5C41-4408-A89C-F3169C4F42AA}"/>
              </a:ext>
            </a:extLst>
          </p:cNvPr>
          <p:cNvSpPr txBox="1"/>
          <p:nvPr/>
        </p:nvSpPr>
        <p:spPr>
          <a:xfrm>
            <a:off x="2549764" y="2413337"/>
            <a:ext cx="7092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original data contain any valuable information?</a:t>
            </a:r>
          </a:p>
          <a:p>
            <a:endParaRPr lang="en-US" dirty="0"/>
          </a:p>
          <a:p>
            <a:r>
              <a:rPr lang="en-US" dirty="0"/>
              <a:t>How many similar dataset available?</a:t>
            </a:r>
          </a:p>
          <a:p>
            <a:endParaRPr lang="en-US" dirty="0"/>
          </a:p>
          <a:p>
            <a:r>
              <a:rPr lang="en-US" dirty="0"/>
              <a:t>How much variation in images?</a:t>
            </a:r>
          </a:p>
          <a:p>
            <a:endParaRPr lang="en-US" dirty="0"/>
          </a:p>
          <a:p>
            <a:r>
              <a:rPr lang="en-US" dirty="0"/>
              <a:t>How much variation in scaling factor?</a:t>
            </a:r>
          </a:p>
        </p:txBody>
      </p:sp>
    </p:spTree>
    <p:extLst>
      <p:ext uri="{BB962C8B-B14F-4D97-AF65-F5344CB8AC3E}">
        <p14:creationId xmlns:p14="http://schemas.microsoft.com/office/powerpoint/2010/main" val="303296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 1</a:t>
            </a:r>
          </a:p>
          <a:p>
            <a:pPr lvl="1"/>
            <a:r>
              <a:rPr lang="en-US" dirty="0"/>
              <a:t>To what degree can we detect (count) animals with object detection based on a small training/test dataset</a:t>
            </a:r>
          </a:p>
          <a:p>
            <a:pPr lvl="1"/>
            <a:r>
              <a:rPr lang="en-US" dirty="0"/>
              <a:t>This will give us valuable information for next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number of fully annotated plates (depending on variation in images)</a:t>
            </a:r>
          </a:p>
          <a:p>
            <a:r>
              <a:rPr lang="en-US" dirty="0"/>
              <a:t>Goal 2</a:t>
            </a:r>
          </a:p>
          <a:p>
            <a:pPr lvl="1"/>
            <a:r>
              <a:rPr lang="en-US" dirty="0"/>
              <a:t>To what degree can we classify different species OR classify individual species into relevant classes with object detection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 with classes</a:t>
            </a:r>
            <a:endParaRPr lang="en-US" dirty="0"/>
          </a:p>
          <a:p>
            <a:r>
              <a:rPr lang="en-US" dirty="0"/>
              <a:t>Goal 3</a:t>
            </a:r>
          </a:p>
          <a:p>
            <a:pPr lvl="1"/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3633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/>
              <a:t>Any method we develop requires annotated reference data for testing.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764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dark, night, night sky&#10;&#10;Description automatically generated">
            <a:extLst>
              <a:ext uri="{FF2B5EF4-FFF2-40B4-BE49-F238E27FC236}">
                <a16:creationId xmlns:a16="http://schemas.microsoft.com/office/drawing/2014/main" id="{E423AAA2-7AB8-4BA5-AD16-2B8F8287A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36" y="1388435"/>
            <a:ext cx="3815328" cy="4081129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246ABE55-D55E-4E75-A5D1-795B047A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0" y="1388433"/>
            <a:ext cx="3815329" cy="4081129"/>
          </a:xfrm>
          <a:prstGeom prst="rect">
            <a:avLst/>
          </a:prstGeom>
        </p:spPr>
      </p:pic>
      <p:pic>
        <p:nvPicPr>
          <p:cNvPr id="9" name="Picture 8" descr="A picture containing cup, coffee, glass, parking&#10;&#10;Description automatically generated">
            <a:extLst>
              <a:ext uri="{FF2B5EF4-FFF2-40B4-BE49-F238E27FC236}">
                <a16:creationId xmlns:a16="http://schemas.microsoft.com/office/drawing/2014/main" id="{08C49D8A-73F2-4C7C-8411-88CDC2E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" y="1388434"/>
            <a:ext cx="3815328" cy="40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086C6-F502-4E9F-98DC-72C9A83A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37"/>
          <a:stretch/>
        </p:blipFill>
        <p:spPr>
          <a:xfrm>
            <a:off x="391884" y="1647375"/>
            <a:ext cx="7902566" cy="72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0118-2BB0-4843-8C8D-E2CCF0FD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0"/>
          <a:stretch/>
        </p:blipFill>
        <p:spPr>
          <a:xfrm>
            <a:off x="4144621" y="2706399"/>
            <a:ext cx="7639944" cy="7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1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426F08-5079-4D90-9115-CEB65C3D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52" y="341964"/>
            <a:ext cx="8232096" cy="61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CEED6903-A9DB-4554-BF47-A51D7E0F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836" r="1282" b="1406"/>
          <a:stretch/>
        </p:blipFill>
        <p:spPr>
          <a:xfrm>
            <a:off x="2986481" y="125834"/>
            <a:ext cx="6233020" cy="6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1" t="33197" r="25308" b="35238"/>
          <a:stretch/>
        </p:blipFill>
        <p:spPr>
          <a:xfrm>
            <a:off x="3007282" y="492189"/>
            <a:ext cx="6177435" cy="58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2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246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Hjalte Mads Rosenstand Mann</dc:creator>
  <cp:lastModifiedBy>Hjalte Mads Rosenstand Mann</cp:lastModifiedBy>
  <cp:revision>2</cp:revision>
  <dcterms:created xsi:type="dcterms:W3CDTF">2022-08-24T13:42:25Z</dcterms:created>
  <dcterms:modified xsi:type="dcterms:W3CDTF">2022-08-25T09:09:26Z</dcterms:modified>
</cp:coreProperties>
</file>